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2"/>
  </p:handoutMasterIdLst>
  <p:sldIdLst>
    <p:sldId id="256" r:id="rId2"/>
    <p:sldId id="257" r:id="rId3"/>
    <p:sldId id="260" r:id="rId4"/>
    <p:sldId id="261" r:id="rId5"/>
    <p:sldId id="270" r:id="rId6"/>
    <p:sldId id="271" r:id="rId7"/>
    <p:sldId id="269" r:id="rId8"/>
    <p:sldId id="267" r:id="rId9"/>
    <p:sldId id="268" r:id="rId10"/>
    <p:sldId id="272" r:id="rId11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>
        <p:scale>
          <a:sx n="82" d="100"/>
          <a:sy n="82" d="100"/>
        </p:scale>
        <p:origin x="-8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34" d="100"/>
          <a:sy n="34" d="100"/>
        </p:scale>
        <p:origin x="229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74BC79-B24B-45E8-997B-25B22AD5E2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E0C12B-BAE9-4F9C-8092-74FB40CA3C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2D833-A164-4274-8866-297D68884D1C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1349B9-F17B-4E32-B615-B8C4131B6B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6396D-7252-4423-BE3A-2F56D93B82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6F034-D858-458D-9075-E79C459BDD58}" type="slidenum">
              <a:rPr lang="en-US" smtClean="0"/>
              <a:t>‹#›</a:t>
            </a:fld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84271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9E86-9557-4C8E-B9B8-908564EFB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4ACA5D-60BB-4B34-A8E5-4DB8159FC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93A55-B17D-4556-864E-DADE5603A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6A10-78FC-4A24-B26D-246212269BF2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81F64-5AFB-4B02-8BF8-25515E121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3D635-6157-4A66-AEFF-12A47ACF2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DB6F-4012-412D-8B1A-9AABE4B50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46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FCFF4-C4EC-44FE-B479-897E6B1FA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45E4FF-D896-4DD9-AE78-CA5D8A8C2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FB13E-D0DD-4D8C-9D1E-88DFCAECA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6A10-78FC-4A24-B26D-246212269BF2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102E2-F6B3-41C6-9A98-991DBBC3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59FD3-7C3A-4821-A855-90206A7F0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DB6F-4012-412D-8B1A-9AABE4B50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6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4B6BFE-8EDD-4EA7-AC81-1599193FDB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A9F746-2E05-42B7-B9C1-924FD6F1B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EC60D-1C55-4451-A73B-8C4B72709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6A10-78FC-4A24-B26D-246212269BF2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0D9CB-E08F-4343-82E4-C883DEBA5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11AB6-8BE6-47BB-A7F6-6B0199E7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DB6F-4012-412D-8B1A-9AABE4B50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92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13166-2C16-4BBA-BA71-A786B24E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07380-82D6-4606-9F5E-8865501E5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488C9-30CA-4E3A-992E-C608519F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6A10-78FC-4A24-B26D-246212269BF2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E2862-8CC0-4E76-8D47-63D551038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0B2FD-FFE7-4B11-84E0-B6FAF815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DB6F-4012-412D-8B1A-9AABE4B50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36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179D-463A-40AE-8A7D-B6491776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B664B-D191-412D-AC5D-3BB1961A6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F4A6F-ACA8-4944-8647-B4FF66A48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6A10-78FC-4A24-B26D-246212269BF2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CCBE9-4AED-419C-BFB7-F39A4E31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F66E1-C807-4087-890F-B497D6F2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DB6F-4012-412D-8B1A-9AABE4B50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22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1FA5-25DE-4630-8ACC-ABD151399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52458-56CC-4750-B868-8890677067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C44DF7-0ED6-46A1-B912-9A3FDE46F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2855B-A4D2-4ADB-89BA-BB003219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6A10-78FC-4A24-B26D-246212269BF2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9C439-BE3E-45AC-A6B4-6B94FF70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58F83-ADCF-4FE8-BCEF-1307D12FC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DB6F-4012-412D-8B1A-9AABE4B50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65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37CB1-03D5-4E83-B745-777B9EAC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3E57B-A143-4894-BEC5-1A4BA0088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35832-FD76-4DC6-8578-9BD102493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FBD80-09C1-45D3-B541-C1B62F38C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77AE-B4E2-46E6-8A6A-CB39521B1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9625DF-C7D3-4E6F-B027-91817B6B7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6A10-78FC-4A24-B26D-246212269BF2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ED8092-0832-4EC4-91B3-8277DC21D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62EE79-6881-439B-9BDF-74B88770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DB6F-4012-412D-8B1A-9AABE4B50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96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0374-FC08-40BD-9802-7819C8682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EA771-F2D2-4FB1-B99C-FD0CC6C7B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6A10-78FC-4A24-B26D-246212269BF2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9DAA7-0802-4C92-8FFF-0BCE935F3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35CFD2-4833-421C-AD06-0ACC64DA2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DB6F-4012-412D-8B1A-9AABE4B50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56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2817D8-9DF1-4047-94B2-0DB19F5A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6A10-78FC-4A24-B26D-246212269BF2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476FC9-7758-4827-8393-B4AB01629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1258B-7841-4FF7-AD1D-45F9D8748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DB6F-4012-412D-8B1A-9AABE4B50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55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6C6C4-C9EE-42C4-9B42-A09F6A7C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D06D3-288C-434D-8CA1-E80C7DB96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B50F5-F610-42B6-8CF9-22C9F8B68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A643A-A5DA-4B69-BE8E-633A08E11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6A10-78FC-4A24-B26D-246212269BF2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83544-2A9D-4979-8FA2-82DF457EA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9D497-2E63-4E3E-9E66-6A20F46D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DB6F-4012-412D-8B1A-9AABE4B50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17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5E1A-F599-4006-B993-6A917965E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79808B-88F0-4D3D-9BA5-C9FA05D359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FB8EF-5973-42A9-8F55-86C002C11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077D8-57CD-4CE2-836E-979FD7E10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D6A10-78FC-4A24-B26D-246212269BF2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D9F72-B213-4F68-965D-A23031FF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08027-EF1F-4771-BD96-E35813450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4DB6F-4012-412D-8B1A-9AABE4B50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23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F01DD6-1686-4929-8C42-9808ED2F0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990DD-0631-4C4D-A1F9-0364BE218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77586-36E4-454C-8B00-21ED774A4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D6A10-78FC-4A24-B26D-246212269BF2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89198-EF69-43DD-B8A2-9111A98CA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E1B95-EBC0-4726-89C9-5079B700E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4DB6F-4012-412D-8B1A-9AABE4B50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1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7.wav"/><Relationship Id="rId7" Type="http://schemas.openxmlformats.org/officeDocument/2006/relationships/image" Target="../media/image18.jpg"/><Relationship Id="rId2" Type="http://schemas.openxmlformats.org/officeDocument/2006/relationships/video" Target="https://www.youtube.com/embed/nvY18ojbILM?feature=oembed" TargetMode="External"/><Relationship Id="rId1" Type="http://schemas.openxmlformats.org/officeDocument/2006/relationships/tags" Target="../tags/tag12.xml"/><Relationship Id="rId6" Type="http://schemas.openxmlformats.org/officeDocument/2006/relationships/image" Target="../media/image17.jpeg"/><Relationship Id="rId5" Type="http://schemas.openxmlformats.org/officeDocument/2006/relationships/slideLayout" Target="../slideLayouts/slideLayout8.xml"/><Relationship Id="rId4" Type="http://schemas.openxmlformats.org/officeDocument/2006/relationships/audio" Target="../media/media7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wav"/><Relationship Id="rId2" Type="http://schemas.microsoft.com/office/2007/relationships/media" Target="../media/media1.wav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wav"/><Relationship Id="rId7" Type="http://schemas.openxmlformats.org/officeDocument/2006/relationships/image" Target="../media/image7.jpg"/><Relationship Id="rId2" Type="http://schemas.openxmlformats.org/officeDocument/2006/relationships/video" Target="https://www.youtube.com/embed/_p_zyw4BIgs?feature=oembed" TargetMode="External"/><Relationship Id="rId1" Type="http://schemas.openxmlformats.org/officeDocument/2006/relationships/tags" Target="../tags/tag7.xml"/><Relationship Id="rId6" Type="http://schemas.openxmlformats.org/officeDocument/2006/relationships/image" Target="../media/image6.jpeg"/><Relationship Id="rId5" Type="http://schemas.openxmlformats.org/officeDocument/2006/relationships/slideLayout" Target="../slideLayouts/slideLayout8.xml"/><Relationship Id="rId4" Type="http://schemas.openxmlformats.org/officeDocument/2006/relationships/audio" Target="../media/media2.wav"/><Relationship Id="rId9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3.wav"/><Relationship Id="rId7" Type="http://schemas.openxmlformats.org/officeDocument/2006/relationships/image" Target="../media/image10.jpg"/><Relationship Id="rId2" Type="http://schemas.openxmlformats.org/officeDocument/2006/relationships/video" Target="https://www.youtube.com/embed/f6evrXwN_gk?start=14&amp;feature=oembed" TargetMode="External"/><Relationship Id="rId1" Type="http://schemas.openxmlformats.org/officeDocument/2006/relationships/tags" Target="../tags/tag8.xml"/><Relationship Id="rId6" Type="http://schemas.openxmlformats.org/officeDocument/2006/relationships/image" Target="../media/image9.jpeg"/><Relationship Id="rId5" Type="http://schemas.openxmlformats.org/officeDocument/2006/relationships/slideLayout" Target="../slideLayouts/slideLayout8.xml"/><Relationship Id="rId4" Type="http://schemas.openxmlformats.org/officeDocument/2006/relationships/audio" Target="../media/media3.wav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4.wav"/><Relationship Id="rId7" Type="http://schemas.openxmlformats.org/officeDocument/2006/relationships/image" Target="../media/image12.jpg"/><Relationship Id="rId2" Type="http://schemas.openxmlformats.org/officeDocument/2006/relationships/video" Target="https://www.youtube.com/embed/awxr3Eo4AQI?feature=oembed" TargetMode="External"/><Relationship Id="rId1" Type="http://schemas.openxmlformats.org/officeDocument/2006/relationships/tags" Target="../tags/tag9.xml"/><Relationship Id="rId6" Type="http://schemas.openxmlformats.org/officeDocument/2006/relationships/image" Target="../media/image11.jpeg"/><Relationship Id="rId5" Type="http://schemas.openxmlformats.org/officeDocument/2006/relationships/slideLayout" Target="../slideLayouts/slideLayout8.xml"/><Relationship Id="rId4" Type="http://schemas.openxmlformats.org/officeDocument/2006/relationships/audio" Target="../media/media4.wav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5.wav"/><Relationship Id="rId7" Type="http://schemas.openxmlformats.org/officeDocument/2006/relationships/image" Target="../media/image14.jpg"/><Relationship Id="rId2" Type="http://schemas.openxmlformats.org/officeDocument/2006/relationships/video" Target="https://www.youtube.com/embed/MPhNFTdhG3E?feature=oembed" TargetMode="External"/><Relationship Id="rId1" Type="http://schemas.openxmlformats.org/officeDocument/2006/relationships/tags" Target="../tags/tag10.xml"/><Relationship Id="rId6" Type="http://schemas.openxmlformats.org/officeDocument/2006/relationships/image" Target="../media/image13.jpeg"/><Relationship Id="rId5" Type="http://schemas.openxmlformats.org/officeDocument/2006/relationships/slideLayout" Target="../slideLayouts/slideLayout8.xml"/><Relationship Id="rId4" Type="http://schemas.openxmlformats.org/officeDocument/2006/relationships/audio" Target="../media/media5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6.wav"/><Relationship Id="rId7" Type="http://schemas.openxmlformats.org/officeDocument/2006/relationships/image" Target="../media/image16.jpg"/><Relationship Id="rId2" Type="http://schemas.openxmlformats.org/officeDocument/2006/relationships/video" Target="https://www.youtube.com/embed/aGJ5cV2VKbI?feature=oembed" TargetMode="External"/><Relationship Id="rId1" Type="http://schemas.openxmlformats.org/officeDocument/2006/relationships/tags" Target="../tags/tag11.xml"/><Relationship Id="rId6" Type="http://schemas.openxmlformats.org/officeDocument/2006/relationships/image" Target="../media/image15.jpeg"/><Relationship Id="rId5" Type="http://schemas.openxmlformats.org/officeDocument/2006/relationships/slideLayout" Target="../slideLayouts/slideLayout8.xml"/><Relationship Id="rId4" Type="http://schemas.openxmlformats.org/officeDocument/2006/relationships/audio" Target="../media/media6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AB3DA-A510-4EC4-A35D-AEB76192E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533" y="1122363"/>
            <a:ext cx="10414000" cy="265377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Connect Plus 2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Unit 11</a:t>
            </a:r>
            <a:br>
              <a:rPr lang="en-US" b="1" dirty="0"/>
            </a:br>
            <a:r>
              <a:rPr lang="en-US" b="1" dirty="0">
                <a:solidFill>
                  <a:srgbClr val="FF0000"/>
                </a:solidFill>
                <a:latin typeface="Ravie" panose="04040805050809020602" pitchFamily="82" charset="0"/>
              </a:rPr>
              <a:t>Let's  sing</a:t>
            </a:r>
            <a:r>
              <a:rPr lang="en-US" b="1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0FD54-E15D-44F7-9E42-2B59136EB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3" y="4070879"/>
            <a:ext cx="10532534" cy="265377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88BDDF9-E30A-4005-957F-24139C21051D}"/>
              </a:ext>
            </a:extLst>
          </p:cNvPr>
          <p:cNvSpPr/>
          <p:nvPr/>
        </p:nvSpPr>
        <p:spPr>
          <a:xfrm>
            <a:off x="10351477" y="133351"/>
            <a:ext cx="1264790" cy="6942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O L S</a:t>
            </a:r>
          </a:p>
          <a:p>
            <a:pPr algn="ctr"/>
            <a:r>
              <a:rPr lang="en-US" dirty="0" err="1"/>
              <a:t>Mrs</a:t>
            </a:r>
            <a:r>
              <a:rPr lang="en-US" dirty="0"/>
              <a:t> Rehab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414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￙ﾅ￙ﾇ￙ﾆ￘ﾯ ￘ﾷ￙ﾇ - ￘ﾨ￙ﾊ￙ﾄ￘ﾧ ￘ﾪ￘ﾴ￘ﾧ￙ﾈ - Bella Ciao  - ￘ﾹ￘ﾲ￙ﾁ ￘ﾬ￙ﾊ￘ﾪ￘ﾧ￘ﾱ">
            <a:hlinkClick r:id="" action="ppaction://media"/>
            <a:extLst>
              <a:ext uri="{FF2B5EF4-FFF2-40B4-BE49-F238E27FC236}">
                <a16:creationId xmlns:a16="http://schemas.microsoft.com/office/drawing/2014/main" id="{05A0157D-3433-4A68-B153-57F9F04B5799}"/>
              </a:ext>
            </a:extLst>
          </p:cNvPr>
          <p:cNvPicPr>
            <a:picLocks noGrp="1" noRot="1" noChangeAspect="1"/>
          </p:cNvPicPr>
          <p:nvPr>
            <p:ph idx="1"/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5183188" y="1689100"/>
            <a:ext cx="6172200" cy="34718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C9FF31-4C44-42A4-BC24-8666B37B1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C6D099E-30D6-48D4-9D3F-A298387BE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Arial Black" panose="020B0A04020102020204" pitchFamily="34" charset="0"/>
              </a:rPr>
              <a:t>Guitar</a:t>
            </a:r>
          </a:p>
          <a:p>
            <a:pPr algn="ctr"/>
            <a:endParaRPr lang="en-US" sz="60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FC84E2-9D75-4451-9894-250249C017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2066504"/>
            <a:ext cx="3932237" cy="3802484"/>
          </a:xfrm>
          <a:prstGeom prst="rect">
            <a:avLst/>
          </a:prstGeom>
        </p:spPr>
      </p:pic>
      <p:pic>
        <p:nvPicPr>
          <p:cNvPr id="8" name="٢٠٠٧٠٦_٠٧٣٣٤٦guitar">
            <a:hlinkClick r:id="" action="ppaction://media"/>
            <a:extLst>
              <a:ext uri="{FF2B5EF4-FFF2-40B4-BE49-F238E27FC236}">
                <a16:creationId xmlns:a16="http://schemas.microsoft.com/office/drawing/2014/main" id="{9FAB7DDF-124A-4B8E-9F32-0000358B05B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10377" y="647700"/>
            <a:ext cx="609600" cy="6096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34B354C-0998-49D3-BFCD-D0FA3525D966}"/>
              </a:ext>
            </a:extLst>
          </p:cNvPr>
          <p:cNvSpPr/>
          <p:nvPr/>
        </p:nvSpPr>
        <p:spPr>
          <a:xfrm>
            <a:off x="10668001" y="168520"/>
            <a:ext cx="1264790" cy="6942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O L S</a:t>
            </a:r>
          </a:p>
          <a:p>
            <a:pPr algn="ctr"/>
            <a:r>
              <a:rPr lang="en-US" dirty="0" err="1"/>
              <a:t>Mrs</a:t>
            </a:r>
            <a:r>
              <a:rPr lang="en-US" dirty="0"/>
              <a:t> Rehab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083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7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557F435-7A2F-4AF5-86B2-8CB9F2DD5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7" y="474133"/>
            <a:ext cx="10397066" cy="611293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7954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F7946E-0001-438C-AAE0-DCF831E11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443"/>
            <a:ext cx="12191999" cy="4603898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225AAB77-FC11-4443-A1AE-62402A3F3386}"/>
              </a:ext>
            </a:extLst>
          </p:cNvPr>
          <p:cNvSpPr/>
          <p:nvPr/>
        </p:nvSpPr>
        <p:spPr>
          <a:xfrm>
            <a:off x="0" y="405810"/>
            <a:ext cx="4807688" cy="2296633"/>
          </a:xfrm>
          <a:prstGeom prst="cloudCallout">
            <a:avLst>
              <a:gd name="adj1" fmla="val 7891"/>
              <a:gd name="adj2" fmla="val 893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300" dirty="0">
                <a:solidFill>
                  <a:srgbClr val="FFFFFF"/>
                </a:solidFill>
                <a:latin typeface="Arial Black" panose="020B0A04020102020204" pitchFamily="34" charset="0"/>
              </a:rPr>
              <a:t>It is a tool that helps us play music .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6C225D0F-313D-44D0-84EA-EC81BEBEF4ED}"/>
              </a:ext>
            </a:extLst>
          </p:cNvPr>
          <p:cNvSpPr/>
          <p:nvPr/>
        </p:nvSpPr>
        <p:spPr>
          <a:xfrm>
            <a:off x="7889358" y="2702443"/>
            <a:ext cx="4494029" cy="1444255"/>
          </a:xfrm>
          <a:prstGeom prst="cloudCallout">
            <a:avLst>
              <a:gd name="adj1" fmla="val -62061"/>
              <a:gd name="adj2" fmla="val 736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pc="3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A piano for example 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429D17A5-BDEC-4DF5-97E1-B91A0942B691}"/>
              </a:ext>
            </a:extLst>
          </p:cNvPr>
          <p:cNvSpPr/>
          <p:nvPr/>
        </p:nvSpPr>
        <p:spPr>
          <a:xfrm>
            <a:off x="5461591" y="0"/>
            <a:ext cx="5075273" cy="2296633"/>
          </a:xfrm>
          <a:prstGeom prst="cloudCallout">
            <a:avLst>
              <a:gd name="adj1" fmla="val -62061"/>
              <a:gd name="adj2" fmla="val 736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spc="30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Black" panose="020B0A04020102020204" pitchFamily="34" charset="0"/>
            </a:endParaRPr>
          </a:p>
          <a:p>
            <a:pPr algn="ctr"/>
            <a:r>
              <a:rPr lang="en-US" sz="2800" b="1" spc="300" dirty="0">
                <a:solidFill>
                  <a:srgbClr val="FFFFFF"/>
                </a:solidFill>
                <a:latin typeface="Arial Black" panose="020B0A04020102020204" pitchFamily="34" charset="0"/>
              </a:rPr>
              <a:t>What is a musical instrument</a:t>
            </a:r>
            <a:r>
              <a:rPr lang="en-US" sz="2800" spc="300" dirty="0">
                <a:solidFill>
                  <a:srgbClr val="FFFFFF"/>
                </a:solidFill>
                <a:latin typeface="Arial Black" panose="020B0A04020102020204" pitchFamily="34" charset="0"/>
              </a:rPr>
              <a:t>?</a:t>
            </a:r>
          </a:p>
        </p:txBody>
      </p:sp>
      <p:pic>
        <p:nvPicPr>
          <p:cNvPr id="2" name="٢٠٠٧٠٦_٠٨٥٤٣٨موسيقى ">
            <a:hlinkClick r:id="" action="ppaction://media"/>
            <a:extLst>
              <a:ext uri="{FF2B5EF4-FFF2-40B4-BE49-F238E27FC236}">
                <a16:creationId xmlns:a16="http://schemas.microsoft.com/office/drawing/2014/main" id="{D134FB63-D3D1-4E93-9463-66C2A0AB44E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58372" y="1797838"/>
            <a:ext cx="425500" cy="6096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044B7C-266D-44FD-ABE9-0C19D5A66CED}"/>
              </a:ext>
            </a:extLst>
          </p:cNvPr>
          <p:cNvSpPr/>
          <p:nvPr/>
        </p:nvSpPr>
        <p:spPr>
          <a:xfrm>
            <a:off x="10668001" y="168520"/>
            <a:ext cx="1264790" cy="6942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O L S</a:t>
            </a:r>
          </a:p>
          <a:p>
            <a:pPr algn="ctr"/>
            <a:r>
              <a:rPr lang="en-US" dirty="0" err="1"/>
              <a:t>Mrs</a:t>
            </a:r>
            <a:r>
              <a:rPr lang="en-US" dirty="0"/>
              <a:t> Rehab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1301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E35B-8322-4E8E-B89C-C41AA9A4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69" y="41463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Arial Black" panose="020B0A04020102020204" pitchFamily="34" charset="0"/>
              </a:rPr>
              <a:t>Let's learn some more instruments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B29871-3EEA-471E-B09D-D0CE9DF0A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3" y="1892595"/>
            <a:ext cx="11446933" cy="3881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9ADF6B-79E3-4630-9B98-460E5451F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3" y="2044995"/>
            <a:ext cx="11446933" cy="38816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857571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￙ﾂ￘ﾧ￙ﾄ￙ﾈ￘ﾧ ￘ﾪ￘ﾱ￙ﾉ ￘ﾹ￘ﾲ￙ﾁ ￘ﾹ￙ﾈ￘ﾯ">
            <a:hlinkClick r:id="" action="ppaction://media"/>
            <a:extLst>
              <a:ext uri="{FF2B5EF4-FFF2-40B4-BE49-F238E27FC236}">
                <a16:creationId xmlns:a16="http://schemas.microsoft.com/office/drawing/2014/main" id="{D24AFB51-5587-4218-8DEE-37E63DF7F1C8}"/>
              </a:ext>
            </a:extLst>
          </p:cNvPr>
          <p:cNvPicPr>
            <a:picLocks noGrp="1" noRot="1" noChangeAspect="1"/>
          </p:cNvPicPr>
          <p:nvPr>
            <p:ph idx="1"/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5183188" y="1689100"/>
            <a:ext cx="6172200" cy="34718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09A86-B515-47EC-8D17-A0042539F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2DAB70B-0658-4523-AD67-5A429D381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Arial Black" panose="020B0A04020102020204" pitchFamily="34" charset="0"/>
              </a:rPr>
              <a:t>oud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56001A96-9B52-4B61-B47F-6B9569E11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20" y="2057400"/>
            <a:ext cx="4112806" cy="3811588"/>
          </a:xfrm>
        </p:spPr>
      </p:pic>
      <p:pic>
        <p:nvPicPr>
          <p:cNvPr id="12" name="oud">
            <a:hlinkClick r:id="" action="ppaction://media"/>
            <a:extLst>
              <a:ext uri="{FF2B5EF4-FFF2-40B4-BE49-F238E27FC236}">
                <a16:creationId xmlns:a16="http://schemas.microsoft.com/office/drawing/2014/main" id="{72378934-27E2-442E-9E50-DC58C1C4AE1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59688" y="524385"/>
            <a:ext cx="609600" cy="60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468C02-0D62-4936-8B9F-2FAB013873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2057400"/>
            <a:ext cx="3932237" cy="381158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DE531D-612F-4B0D-98AA-CE406C1912CA}"/>
              </a:ext>
            </a:extLst>
          </p:cNvPr>
          <p:cNvSpPr/>
          <p:nvPr/>
        </p:nvSpPr>
        <p:spPr>
          <a:xfrm>
            <a:off x="10668001" y="168520"/>
            <a:ext cx="1264790" cy="6942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O L S</a:t>
            </a:r>
          </a:p>
          <a:p>
            <a:pPr algn="ctr"/>
            <a:r>
              <a:rPr lang="en-US" dirty="0" err="1"/>
              <a:t>Mrs</a:t>
            </a:r>
            <a:r>
              <a:rPr lang="en-US" dirty="0"/>
              <a:t> Rehab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949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04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75758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￘ﾹ￘ﾲ￙ﾁ ￙ﾁ￘ﾪ￘ﾧ￘ﾩ ￘ﾹ￙ﾄ￙ﾉ ￘ﾢ￙ﾄ￘ﾩ ￘ﾧ￙ﾄ￙ﾁ￙ﾄ￙ﾈ￘ﾪ ￘ﾨ￘ﾵ￙ﾈ￘ﾱ￘ﾩ ￘ﾱ￘ﾧ￘ﾦ￘ﾹ￙ﾇ">
            <a:hlinkClick r:id="" action="ppaction://media"/>
            <a:extLst>
              <a:ext uri="{FF2B5EF4-FFF2-40B4-BE49-F238E27FC236}">
                <a16:creationId xmlns:a16="http://schemas.microsoft.com/office/drawing/2014/main" id="{B636E340-85A9-4EDD-B08A-FED017A124DD}"/>
              </a:ext>
            </a:extLst>
          </p:cNvPr>
          <p:cNvPicPr>
            <a:picLocks noGrp="1" noRot="1" noChangeAspect="1"/>
          </p:cNvPicPr>
          <p:nvPr>
            <p:ph idx="1"/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5183188" y="1689100"/>
            <a:ext cx="6172200" cy="34718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61F3F-9537-4139-A3B5-1855C22AB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4A8BAF-C7F3-4B37-91FB-A2A9B9876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Arial Black" panose="020B0A04020102020204" pitchFamily="34" charset="0"/>
              </a:rPr>
              <a:t>Flute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B237A-51D7-4FAA-A686-6CB17A94EA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5" y="2057400"/>
            <a:ext cx="4091542" cy="3811588"/>
          </a:xfrm>
          <a:prstGeom prst="rect">
            <a:avLst/>
          </a:prstGeom>
        </p:spPr>
      </p:pic>
      <p:pic>
        <p:nvPicPr>
          <p:cNvPr id="8" name="flute">
            <a:hlinkClick r:id="" action="ppaction://media"/>
            <a:extLst>
              <a:ext uri="{FF2B5EF4-FFF2-40B4-BE49-F238E27FC236}">
                <a16:creationId xmlns:a16="http://schemas.microsoft.com/office/drawing/2014/main" id="{6C889A8C-6CBE-4A48-9875-D9FD731F4F5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15177" y="457200"/>
            <a:ext cx="609600" cy="6096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96FAB5-83BD-47CE-BB81-84853814B3A6}"/>
              </a:ext>
            </a:extLst>
          </p:cNvPr>
          <p:cNvSpPr/>
          <p:nvPr/>
        </p:nvSpPr>
        <p:spPr>
          <a:xfrm>
            <a:off x="10668001" y="168520"/>
            <a:ext cx="1264790" cy="6942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O L S</a:t>
            </a:r>
          </a:p>
          <a:p>
            <a:pPr algn="ctr"/>
            <a:r>
              <a:rPr lang="en-US" dirty="0" err="1"/>
              <a:t>Mrs</a:t>
            </a:r>
            <a:r>
              <a:rPr lang="en-US" dirty="0"/>
              <a:t> Rehab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755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Irish Defence Forces Pipe Band">
            <a:hlinkClick r:id="" action="ppaction://media"/>
            <a:extLst>
              <a:ext uri="{FF2B5EF4-FFF2-40B4-BE49-F238E27FC236}">
                <a16:creationId xmlns:a16="http://schemas.microsoft.com/office/drawing/2014/main" id="{3ED17CC9-EAEA-4788-8EEB-182B1B08FD24}"/>
              </a:ext>
            </a:extLst>
          </p:cNvPr>
          <p:cNvPicPr>
            <a:picLocks noGrp="1" noRot="1" noChangeAspect="1"/>
          </p:cNvPicPr>
          <p:nvPr>
            <p:ph idx="1"/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5183188" y="1689100"/>
            <a:ext cx="6172200" cy="34718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78939-6447-43DC-AD55-94BBE41AA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31C6DA-497E-4C19-8FBB-64CF7B83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 algn="ctr"/>
            <a:r>
              <a:rPr lang="en-US" sz="6000" b="1" dirty="0">
                <a:latin typeface="Arial Black" panose="020B0A04020102020204" pitchFamily="34" charset="0"/>
              </a:rPr>
              <a:t>Bag pipe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85536-186B-4A01-98B8-B43F048F2D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49" y="2095333"/>
            <a:ext cx="3932236" cy="3773655"/>
          </a:xfrm>
          <a:prstGeom prst="rect">
            <a:avLst/>
          </a:prstGeom>
        </p:spPr>
      </p:pic>
      <p:pic>
        <p:nvPicPr>
          <p:cNvPr id="8" name="bagpipe">
            <a:hlinkClick r:id="" action="ppaction://media"/>
            <a:extLst>
              <a:ext uri="{FF2B5EF4-FFF2-40B4-BE49-F238E27FC236}">
                <a16:creationId xmlns:a16="http://schemas.microsoft.com/office/drawing/2014/main" id="{1C7FA424-0A59-4787-AE99-14FB708FAD8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50419" y="647700"/>
            <a:ext cx="609600" cy="6096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90376A0-6245-4891-B001-1D6EDA5E30AB}"/>
              </a:ext>
            </a:extLst>
          </p:cNvPr>
          <p:cNvSpPr/>
          <p:nvPr/>
        </p:nvSpPr>
        <p:spPr>
          <a:xfrm>
            <a:off x="10668001" y="168520"/>
            <a:ext cx="1264790" cy="6942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O L S</a:t>
            </a:r>
          </a:p>
          <a:p>
            <a:pPr algn="ctr"/>
            <a:r>
              <a:rPr lang="en-US" dirty="0" err="1"/>
              <a:t>Mrs</a:t>
            </a:r>
            <a:r>
              <a:rPr lang="en-US" dirty="0"/>
              <a:t> Rehab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733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5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DESPACITO - Luis Fonsi ft. Daddy Yankee - Violin Cover by Andre Soueid">
            <a:hlinkClick r:id="" action="ppaction://media"/>
            <a:extLst>
              <a:ext uri="{FF2B5EF4-FFF2-40B4-BE49-F238E27FC236}">
                <a16:creationId xmlns:a16="http://schemas.microsoft.com/office/drawing/2014/main" id="{AE9D2E8A-6776-48DD-BF6D-CDAC64820F89}"/>
              </a:ext>
            </a:extLst>
          </p:cNvPr>
          <p:cNvPicPr>
            <a:picLocks noGrp="1" noRot="1" noChangeAspect="1"/>
          </p:cNvPicPr>
          <p:nvPr>
            <p:ph idx="1"/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6019800" y="2343028"/>
            <a:ext cx="6172200" cy="347186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2531C-74BD-409B-8BB6-B9F0A9CFE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15255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A7E03F-15A4-4EC9-A2FD-AECF479DE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Arial Black" panose="020B0A04020102020204" pitchFamily="34" charset="0"/>
              </a:rPr>
              <a:t>violin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F6A79-29B0-4E98-B82A-88E9FA110A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22" y="2573153"/>
            <a:ext cx="3932238" cy="2268722"/>
          </a:xfrm>
          <a:prstGeom prst="rect">
            <a:avLst/>
          </a:prstGeom>
        </p:spPr>
      </p:pic>
      <p:pic>
        <p:nvPicPr>
          <p:cNvPr id="8" name="violin">
            <a:hlinkClick r:id="" action="ppaction://media"/>
            <a:extLst>
              <a:ext uri="{FF2B5EF4-FFF2-40B4-BE49-F238E27FC236}">
                <a16:creationId xmlns:a16="http://schemas.microsoft.com/office/drawing/2014/main" id="{5A5DE7F3-6B7E-4F71-87B9-F687E72CD01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05906" y="5725706"/>
            <a:ext cx="609600" cy="6096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4654894-78B2-49A9-BBBA-AA7B708F8862}"/>
              </a:ext>
            </a:extLst>
          </p:cNvPr>
          <p:cNvSpPr/>
          <p:nvPr/>
        </p:nvSpPr>
        <p:spPr>
          <a:xfrm>
            <a:off x="10539047" y="110067"/>
            <a:ext cx="1264790" cy="6942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O L S</a:t>
            </a:r>
          </a:p>
          <a:p>
            <a:pPr algn="ctr"/>
            <a:r>
              <a:rPr lang="en-US" dirty="0" err="1"/>
              <a:t>Mrs</a:t>
            </a:r>
            <a:r>
              <a:rPr lang="en-US" dirty="0"/>
              <a:t> Rehab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857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￘ﾧ￘ﾬ￙ﾅ￙ﾄ ￘ﾹ￘ﾲ￙ﾁ ￙ﾆ￘ﾧ￙ﾉ ￙ﾈ￙ﾃ￙ﾈ￙ﾄ￙ﾇ ￙ﾅ￙ﾆ ￘ﾱ￘ﾬ￙ﾄ ￘ﾨ￘ﾳ￙ﾊ￘ﾷ ￙ﾅ￙ﾈ￙ﾇ￙ﾈ￘ﾨ (￘ﾹ￙ﾅ ￘ﾭ￘ﾳ￙ﾆ ￘ﾮ￙ﾄ￙ﾊ￙ﾄ )">
            <a:hlinkClick r:id="" action="ppaction://media"/>
            <a:extLst>
              <a:ext uri="{FF2B5EF4-FFF2-40B4-BE49-F238E27FC236}">
                <a16:creationId xmlns:a16="http://schemas.microsoft.com/office/drawing/2014/main" id="{B0100528-194F-48D3-9708-2CD2540185BA}"/>
              </a:ext>
            </a:extLst>
          </p:cNvPr>
          <p:cNvPicPr>
            <a:picLocks noGrp="1" noRot="1" noChangeAspect="1"/>
          </p:cNvPicPr>
          <p:nvPr>
            <p:ph idx="1"/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5183188" y="1689100"/>
            <a:ext cx="6172200" cy="34718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DEF73-4BB8-4462-936D-40680AC6C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3F7F89-8C6A-4DFD-BB39-25B3BF423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lstStyle/>
          <a:p>
            <a:pPr algn="ctr"/>
            <a:r>
              <a:rPr lang="en-US" sz="6000" b="1" dirty="0">
                <a:latin typeface="Arial Black" panose="020B0A04020102020204" pitchFamily="34" charset="0"/>
              </a:rPr>
              <a:t>reed pipe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360D68-DB3B-4F40-B3EA-A012645F52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2057400"/>
            <a:ext cx="3932237" cy="2695022"/>
          </a:xfrm>
          <a:prstGeom prst="rect">
            <a:avLst/>
          </a:prstGeom>
        </p:spPr>
      </p:pic>
      <p:pic>
        <p:nvPicPr>
          <p:cNvPr id="8" name="٢٠٠٧٠٦_٠٧٣٥٥١reedpipe">
            <a:hlinkClick r:id="" action="ppaction://media"/>
            <a:extLst>
              <a:ext uri="{FF2B5EF4-FFF2-40B4-BE49-F238E27FC236}">
                <a16:creationId xmlns:a16="http://schemas.microsoft.com/office/drawing/2014/main" id="{7C1D12CA-909A-4BA2-8123-5C1E9C9FA2D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64488" y="5564188"/>
            <a:ext cx="609600" cy="6096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B68FA21-3C98-4301-9066-550FD977DC32}"/>
              </a:ext>
            </a:extLst>
          </p:cNvPr>
          <p:cNvSpPr/>
          <p:nvPr/>
        </p:nvSpPr>
        <p:spPr>
          <a:xfrm>
            <a:off x="10328032" y="457200"/>
            <a:ext cx="1264790" cy="6942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O L S</a:t>
            </a:r>
          </a:p>
          <a:p>
            <a:pPr algn="ctr"/>
            <a:r>
              <a:rPr lang="en-US" dirty="0" err="1"/>
              <a:t>Mrs</a:t>
            </a:r>
            <a:r>
              <a:rPr lang="en-US" dirty="0"/>
              <a:t> Rehab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640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9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ATION_ID" val="659574"/>
  <p:tag name="ARTICULATE_PROJECT_CHECK" val="0"/>
  <p:tag name="TAG_BACKING_FORM_KEY" val="2492156-c:\users\20120\desktop\connect plus 2.pptx"/>
  <p:tag name="ARTICULATE_PRESENTER_VERSION" val="8"/>
  <p:tag name="ARTICULATE_SLIDE_COUNT" val="1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91</Words>
  <Application>Microsoft Office PowerPoint</Application>
  <PresentationFormat>Widescreen</PresentationFormat>
  <Paragraphs>28</Paragraphs>
  <Slides>10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Ravie</vt:lpstr>
      <vt:lpstr>Office Theme</vt:lpstr>
      <vt:lpstr>Connect Plus 2 Unit 11 Let's  sing.</vt:lpstr>
      <vt:lpstr>PowerPoint Presentation</vt:lpstr>
      <vt:lpstr>PowerPoint Presentation</vt:lpstr>
      <vt:lpstr>Let's learn some more instruments</vt:lpstr>
      <vt:lpstr>oud</vt:lpstr>
      <vt:lpstr>Flute</vt:lpstr>
      <vt:lpstr>Bag pipe</vt:lpstr>
      <vt:lpstr>violin</vt:lpstr>
      <vt:lpstr>reed pipe</vt:lpstr>
      <vt:lpstr>Guitar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 Plus2 Unit 11 Letˊs  sing.</dc:title>
  <dc:creator>el sayad</dc:creator>
  <cp:lastModifiedBy>el sayad</cp:lastModifiedBy>
  <cp:revision>28</cp:revision>
  <dcterms:created xsi:type="dcterms:W3CDTF">2020-07-04T21:40:09Z</dcterms:created>
  <dcterms:modified xsi:type="dcterms:W3CDTF">2020-07-10T15:40:41Z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AD4D9646-A0B5-46FD-97A4-AAC36B425846</vt:lpwstr>
  </property>
  <property fmtid="{D5CDD505-2E9C-101B-9397-08002B2CF9AE}" pid="3" name="ArticulatePath">
    <vt:lpwstr>Presentation1</vt:lpwstr>
  </property>
  <property fmtid="{D5CDD505-2E9C-101B-9397-08002B2CF9AE}" pid="4" name="ArticulateUseProject">
    <vt:lpwstr>1</vt:lpwstr>
  </property>
  <property fmtid="{D5CDD505-2E9C-101B-9397-08002B2CF9AE}" pid="5" name="ArticulateProjectVersion">
    <vt:lpwstr>8</vt:lpwstr>
  </property>
  <property fmtid="{D5CDD505-2E9C-101B-9397-08002B2CF9AE}" pid="6" name="ArticulateProjectFull">
    <vt:lpwstr>C:\Users\20120\Desktop\Connect Plus 2.ppta</vt:lpwstr>
  </property>
</Properties>
</file>